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3B883-2B59-48C9-9F80-DD9CABDE522F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D224A-F3C2-4E2B-8BB4-E20ECAE5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97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261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88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9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31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17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3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3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9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4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5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7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A562D-D562-413F-8B58-4829E6F22440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8BB9F-E58E-4A54-8E55-444DA3B0B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2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21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3081160"/>
            <a:ext cx="9144000" cy="69991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1585" name="Picture 17" descr="Visualizatio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19" y="759883"/>
            <a:ext cx="1132417" cy="110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115" y="690011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587" name="TextBox 24"/>
          <p:cNvSpPr txBox="1">
            <a:spLocks noChangeArrowheads="1"/>
          </p:cNvSpPr>
          <p:nvPr/>
        </p:nvSpPr>
        <p:spPr bwMode="auto">
          <a:xfrm>
            <a:off x="494242" y="1844675"/>
            <a:ext cx="1263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17X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8524" y="2370313"/>
            <a:ext cx="1337468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err="1" smtClean="0">
                <a:latin typeface="Helvetica" pitchFamily="34" charset="0"/>
              </a:rPr>
              <a:t>Neuro</a:t>
            </a:r>
            <a:r>
              <a:rPr lang="en-US" sz="1200" dirty="0" smtClean="0">
                <a:latin typeface="Helvetica" pitchFamily="34" charset="0"/>
              </a:rPr>
              <a:t>-imaging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593" name="Group 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48378" y="685800"/>
            <a:ext cx="1295135" cy="325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594" name="TextBox 27"/>
          <p:cNvSpPr txBox="1">
            <a:spLocks noChangeArrowheads="1"/>
          </p:cNvSpPr>
          <p:nvPr/>
        </p:nvSpPr>
        <p:spPr bwMode="auto">
          <a:xfrm>
            <a:off x="3923242" y="1844675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20X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835929" y="2370313"/>
            <a:ext cx="1514740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Video Processing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Google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599" name="Picture 18" descr="ParticleTracker#4.bmp"/>
          <p:cNvPicPr>
            <a:picLocks noChangeAspect="1"/>
          </p:cNvPicPr>
          <p:nvPr/>
        </p:nvPicPr>
        <p:blipFill>
          <a:blip r:embed="rId6" cstate="print">
            <a:lum contrast="-10000"/>
          </a:blip>
          <a:srcRect/>
          <a:stretch>
            <a:fillRect/>
          </a:stretch>
        </p:blipFill>
        <p:spPr bwMode="auto">
          <a:xfrm>
            <a:off x="7349596" y="758120"/>
            <a:ext cx="1177396" cy="109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2514" y="703558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01" name="TextBox 29"/>
          <p:cNvSpPr txBox="1">
            <a:spLocks noChangeArrowheads="1"/>
          </p:cNvSpPr>
          <p:nvPr/>
        </p:nvSpPr>
        <p:spPr bwMode="auto">
          <a:xfrm>
            <a:off x="7312554" y="1858786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12X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304617" y="2384425"/>
            <a:ext cx="1262063" cy="6924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100" dirty="0" smtClean="0">
                <a:latin typeface="Helvetica" pitchFamily="34" charset="0"/>
              </a:rPr>
              <a:t>Medical Devices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Spencer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03" name="Picture 21" descr="TeslaVertical_Financ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1554" y="4128911"/>
            <a:ext cx="1157553" cy="115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155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05" name="TextBox 40"/>
          <p:cNvSpPr txBox="1">
            <a:spLocks noChangeArrowheads="1"/>
          </p:cNvSpPr>
          <p:nvPr/>
        </p:nvSpPr>
        <p:spPr bwMode="auto">
          <a:xfrm>
            <a:off x="527315" y="5211938"/>
            <a:ext cx="1263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5X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71211" y="5767563"/>
            <a:ext cx="1584854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Weather Modeling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NCAR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07" name="Picture 20" descr="TeslaVertical_Numerics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15898" y="4109509"/>
            <a:ext cx="1168135" cy="116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71249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09" name="TextBox 41"/>
          <p:cNvSpPr txBox="1">
            <a:spLocks noChangeArrowheads="1"/>
          </p:cNvSpPr>
          <p:nvPr/>
        </p:nvSpPr>
        <p:spPr bwMode="auto">
          <a:xfrm>
            <a:off x="2285471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35X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158471" y="5767563"/>
            <a:ext cx="1473729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Power Engineering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IIT India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1" name="Picture 13" descr="ULTRASOUND_MAGNETS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72191" y="4148314"/>
            <a:ext cx="1172104" cy="113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39200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13" name="TextBox 42"/>
          <p:cNvSpPr txBox="1">
            <a:spLocks noChangeArrowheads="1"/>
          </p:cNvSpPr>
          <p:nvPr/>
        </p:nvSpPr>
        <p:spPr bwMode="auto">
          <a:xfrm>
            <a:off x="3906044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17X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916628" y="5767563"/>
            <a:ext cx="1262063" cy="6924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100" dirty="0" smtClean="0">
                <a:latin typeface="Helvetica" pitchFamily="34" charset="0"/>
              </a:rPr>
              <a:t>Track Bad Guys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BAE Systems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5" name="Picture 12" descr="TeslaVertical_BioScience.jpg"/>
          <p:cNvPicPr>
            <a:picLocks noChangeAspect="1"/>
          </p:cNvPicPr>
          <p:nvPr/>
        </p:nvPicPr>
        <p:blipFill>
          <a:blip r:embed="rId10" cstate="print"/>
          <a:srcRect l="12682" t="8264" r="9608" b="10744"/>
          <a:stretch>
            <a:fillRect/>
          </a:stretch>
        </p:blipFill>
        <p:spPr bwMode="auto">
          <a:xfrm>
            <a:off x="5685367" y="4155369"/>
            <a:ext cx="1127125" cy="105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22685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17" name="TextBox 43"/>
          <p:cNvSpPr txBox="1">
            <a:spLocks noChangeArrowheads="1"/>
          </p:cNvSpPr>
          <p:nvPr/>
        </p:nvSpPr>
        <p:spPr bwMode="auto">
          <a:xfrm>
            <a:off x="5605992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70X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430045" y="5767563"/>
            <a:ext cx="161528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Drug Delivery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451619" name="Picture 11" descr="DNA_THANG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6211" y="4113036"/>
            <a:ext cx="1162843" cy="118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2514" y="4075287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451621" name="TextBox 44"/>
          <p:cNvSpPr txBox="1">
            <a:spLocks noChangeArrowheads="1"/>
          </p:cNvSpPr>
          <p:nvPr/>
        </p:nvSpPr>
        <p:spPr bwMode="auto">
          <a:xfrm>
            <a:off x="7312554" y="5226049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35X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229211" y="5781675"/>
            <a:ext cx="1441979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Bioinformatics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Leibniz Research</a:t>
            </a:r>
            <a:endParaRPr lang="en-US" sz="1400" dirty="0">
              <a:latin typeface="Helvetica" pitchFamily="34" charset="0"/>
            </a:endParaRPr>
          </a:p>
        </p:txBody>
      </p:sp>
      <p:sp>
        <p:nvSpPr>
          <p:cNvPr id="42" name="Title 41"/>
          <p:cNvSpPr>
            <a:spLocks noGrp="1"/>
          </p:cNvSpPr>
          <p:nvPr>
            <p:ph type="title"/>
          </p:nvPr>
        </p:nvSpPr>
        <p:spPr>
          <a:xfrm>
            <a:off x="0" y="3074105"/>
            <a:ext cx="9144000" cy="649750"/>
          </a:xfrm>
          <a:solidFill>
            <a:schemeClr val="tx1">
              <a:alpha val="50196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FFC20F"/>
                </a:solidFill>
              </a:rPr>
              <a:t>http://www.accelereyes.com/successstories</a:t>
            </a:r>
            <a:endParaRPr lang="en-US" sz="3600" dirty="0">
              <a:solidFill>
                <a:srgbClr val="FFC20F"/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7334" y="834671"/>
            <a:ext cx="860873" cy="92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19033" y="823383"/>
            <a:ext cx="952500" cy="96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/>
          <p:cNvSpPr/>
          <p:nvPr/>
        </p:nvSpPr>
        <p:spPr>
          <a:xfrm>
            <a:off x="7366000" y="778227"/>
            <a:ext cx="1117600" cy="103857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73434" y="834671"/>
            <a:ext cx="707533" cy="95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95034" y="4210049"/>
            <a:ext cx="537633" cy="95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/>
        </p:nvSpPr>
        <p:spPr>
          <a:xfrm>
            <a:off x="4004733" y="4153605"/>
            <a:ext cx="1117600" cy="103857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03700" y="4204405"/>
            <a:ext cx="698500" cy="93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867400" y="4170538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Rectangle 60"/>
          <p:cNvSpPr/>
          <p:nvPr/>
        </p:nvSpPr>
        <p:spPr>
          <a:xfrm>
            <a:off x="609600" y="4153605"/>
            <a:ext cx="1117600" cy="1038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382933" y="4131027"/>
            <a:ext cx="1117600" cy="10724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1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60734" y="4170538"/>
            <a:ext cx="78167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Content Placeholder 15" descr="tsunami2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83167" y="4204404"/>
            <a:ext cx="762000" cy="971314"/>
          </a:xfrm>
          <a:prstGeom prst="rect">
            <a:avLst/>
          </a:prstGeom>
        </p:spPr>
      </p:pic>
      <p:pic>
        <p:nvPicPr>
          <p:cNvPr id="77" name="Picture 17" descr="Visualizatio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4080" y="774286"/>
            <a:ext cx="1132417" cy="110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77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5776" y="704414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79" name="TextBox 24"/>
          <p:cNvSpPr txBox="1">
            <a:spLocks noChangeArrowheads="1"/>
          </p:cNvSpPr>
          <p:nvPr/>
        </p:nvSpPr>
        <p:spPr bwMode="auto">
          <a:xfrm>
            <a:off x="2231903" y="1859078"/>
            <a:ext cx="1263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20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196185" y="2384716"/>
            <a:ext cx="1337468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Bio-Research</a:t>
            </a:r>
            <a:endParaRPr lang="en-US" sz="1200" dirty="0" smtClean="0">
              <a:latin typeface="Helvetica" pitchFamily="34" charset="0"/>
            </a:endParaRPr>
          </a:p>
          <a:p>
            <a:pPr algn="ctr"/>
            <a:r>
              <a:rPr lang="en-US" sz="1400" dirty="0" smtClean="0">
                <a:latin typeface="Helvetica" pitchFamily="34" charset="0"/>
              </a:rPr>
              <a:t>CDC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381294" y="848208"/>
            <a:ext cx="971506" cy="94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Group 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8699" y="686656"/>
            <a:ext cx="1295135" cy="325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TextBox 27"/>
          <p:cNvSpPr txBox="1">
            <a:spLocks noChangeArrowheads="1"/>
          </p:cNvSpPr>
          <p:nvPr/>
        </p:nvSpPr>
        <p:spPr bwMode="auto">
          <a:xfrm>
            <a:off x="5593563" y="1845531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45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5506250" y="2371169"/>
            <a:ext cx="151474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Radar Imaging</a:t>
            </a:r>
            <a:endParaRPr lang="en-US" sz="1200" dirty="0" smtClean="0">
              <a:latin typeface="Helvetica" pitchFamily="34" charset="0"/>
            </a:endParaRPr>
          </a:p>
          <a:p>
            <a:pPr algn="ctr"/>
            <a:r>
              <a:rPr lang="en-US" sz="1400" dirty="0" smtClean="0">
                <a:latin typeface="Helvetica" pitchFamily="34" charset="0"/>
              </a:rPr>
              <a:t>System Planning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26905" y="811532"/>
            <a:ext cx="1066800" cy="97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5132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http://www.accelereyes.com/successstories</vt:lpstr>
    </vt:vector>
  </TitlesOfParts>
  <Company>AccelerEyes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http://www.accelereyes.com/successstories</dc:title>
  <dc:creator>John Melonakos</dc:creator>
  <cp:lastModifiedBy>John Melonakos</cp:lastModifiedBy>
  <cp:revision>1</cp:revision>
  <dcterms:created xsi:type="dcterms:W3CDTF">2010-09-28T01:48:27Z</dcterms:created>
  <dcterms:modified xsi:type="dcterms:W3CDTF">2010-09-28T01:48:59Z</dcterms:modified>
</cp:coreProperties>
</file>